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7559675"/>
  <p:notesSz cx="7102475" cy="7102475"/>
  <p:defaultTextStyle>
    <a:defPPr>
      <a:defRPr lang="it-IT"/>
    </a:defPPr>
    <a:lvl1pPr marL="0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126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189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251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314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377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440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503" algn="l" defTabSz="914126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203" autoAdjust="0"/>
    <p:restoredTop sz="94660"/>
  </p:normalViewPr>
  <p:slideViewPr>
    <p:cSldViewPr showGuides="1">
      <p:cViewPr>
        <p:scale>
          <a:sx n="69" d="100"/>
          <a:sy n="69" d="100"/>
        </p:scale>
        <p:origin x="-2268" y="-150"/>
      </p:cViewPr>
      <p:guideLst>
        <p:guide orient="horz" pos="2381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6976" y="2348400"/>
            <a:ext cx="6425724" cy="1620431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3952" y="4283817"/>
            <a:ext cx="5291772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380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68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0765" y="302738"/>
            <a:ext cx="1700927" cy="645022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7984" y="302738"/>
            <a:ext cx="4976786" cy="645022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39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21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162" y="4857792"/>
            <a:ext cx="6425724" cy="1501436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162" y="3204113"/>
            <a:ext cx="6425724" cy="165367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7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86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423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7983" y="1763924"/>
            <a:ext cx="3338857" cy="4989036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2835" y="1763924"/>
            <a:ext cx="3338857" cy="4989036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42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984" y="1692178"/>
            <a:ext cx="3340169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7984" y="2397397"/>
            <a:ext cx="3340169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0211" y="1692178"/>
            <a:ext cx="3341481" cy="70521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9" indent="0">
              <a:buNone/>
              <a:defRPr sz="2000" b="1"/>
            </a:lvl2pPr>
            <a:lvl3pPr marL="914217" indent="0">
              <a:buNone/>
              <a:defRPr sz="1800" b="1"/>
            </a:lvl3pPr>
            <a:lvl4pPr marL="1371326" indent="0">
              <a:buNone/>
              <a:defRPr sz="1600" b="1"/>
            </a:lvl4pPr>
            <a:lvl5pPr marL="1828434" indent="0">
              <a:buNone/>
              <a:defRPr sz="1600" b="1"/>
            </a:lvl5pPr>
            <a:lvl6pPr marL="2285543" indent="0">
              <a:buNone/>
              <a:defRPr sz="1600" b="1"/>
            </a:lvl6pPr>
            <a:lvl7pPr marL="2742651" indent="0">
              <a:buNone/>
              <a:defRPr sz="1600" b="1"/>
            </a:lvl7pPr>
            <a:lvl8pPr marL="3199760" indent="0">
              <a:buNone/>
              <a:defRPr sz="1600" b="1"/>
            </a:lvl8pPr>
            <a:lvl9pPr marL="3656868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0211" y="2397397"/>
            <a:ext cx="3341481" cy="435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40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39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43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7985" y="300987"/>
            <a:ext cx="2487081" cy="1280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5623" y="300988"/>
            <a:ext cx="4226068" cy="6451973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7985" y="1581933"/>
            <a:ext cx="2487081" cy="5171028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625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1749" y="5291773"/>
            <a:ext cx="4535805" cy="624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1749" y="675471"/>
            <a:ext cx="4535805" cy="4535805"/>
          </a:xfrm>
        </p:spPr>
        <p:txBody>
          <a:bodyPr/>
          <a:lstStyle>
            <a:lvl1pPr marL="0" indent="0">
              <a:buNone/>
              <a:defRPr sz="3199"/>
            </a:lvl1pPr>
            <a:lvl2pPr marL="457109" indent="0">
              <a:buNone/>
              <a:defRPr sz="2799"/>
            </a:lvl2pPr>
            <a:lvl3pPr marL="914217" indent="0">
              <a:buNone/>
              <a:defRPr sz="2400"/>
            </a:lvl3pPr>
            <a:lvl4pPr marL="1371326" indent="0">
              <a:buNone/>
              <a:defRPr sz="2000"/>
            </a:lvl4pPr>
            <a:lvl5pPr marL="1828434" indent="0">
              <a:buNone/>
              <a:defRPr sz="2000"/>
            </a:lvl5pPr>
            <a:lvl6pPr marL="2285543" indent="0">
              <a:buNone/>
              <a:defRPr sz="2000"/>
            </a:lvl6pPr>
            <a:lvl7pPr marL="2742651" indent="0">
              <a:buNone/>
              <a:defRPr sz="2000"/>
            </a:lvl7pPr>
            <a:lvl8pPr marL="3199760" indent="0">
              <a:buNone/>
              <a:defRPr sz="2000"/>
            </a:lvl8pPr>
            <a:lvl9pPr marL="3656868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1749" y="5916496"/>
            <a:ext cx="4535805" cy="887212"/>
          </a:xfrm>
        </p:spPr>
        <p:txBody>
          <a:bodyPr/>
          <a:lstStyle>
            <a:lvl1pPr marL="0" indent="0">
              <a:buNone/>
              <a:defRPr sz="1400"/>
            </a:lvl1pPr>
            <a:lvl2pPr marL="457109" indent="0">
              <a:buNone/>
              <a:defRPr sz="1200"/>
            </a:lvl2pPr>
            <a:lvl3pPr marL="914217" indent="0">
              <a:buNone/>
              <a:defRPr sz="1000"/>
            </a:lvl3pPr>
            <a:lvl4pPr marL="1371326" indent="0">
              <a:buNone/>
              <a:defRPr sz="900"/>
            </a:lvl4pPr>
            <a:lvl5pPr marL="1828434" indent="0">
              <a:buNone/>
              <a:defRPr sz="900"/>
            </a:lvl5pPr>
            <a:lvl6pPr marL="2285543" indent="0">
              <a:buNone/>
              <a:defRPr sz="900"/>
            </a:lvl6pPr>
            <a:lvl7pPr marL="2742651" indent="0">
              <a:buNone/>
              <a:defRPr sz="900"/>
            </a:lvl7pPr>
            <a:lvl8pPr marL="3199760" indent="0">
              <a:buNone/>
              <a:defRPr sz="900"/>
            </a:lvl8pPr>
            <a:lvl9pPr marL="3656868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806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7984" y="302738"/>
            <a:ext cx="6803708" cy="12599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7984" y="1763924"/>
            <a:ext cx="6803708" cy="4989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7984" y="7006700"/>
            <a:ext cx="1763924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88ACC-27B0-4A53-8BDC-A77450C011C8}" type="datetimeFigureOut">
              <a:rPr lang="it-IT" smtClean="0"/>
              <a:t>07/03/2023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2889" y="7006700"/>
            <a:ext cx="2393897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7768" y="7006700"/>
            <a:ext cx="1763924" cy="4024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FA05E-B1DE-4090-A97D-8B15DA33EE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23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17" rtl="0" eaLnBrk="1" latinLnBrk="0" hangingPunct="1"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1" indent="-342831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801" indent="-285693" algn="l" defTabSz="9142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71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80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89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97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06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14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23" indent="-228554" algn="l" defTabSz="914217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Immagine che contiene indossando, vicino, occhi, fissando&#10;&#10;Descrizione generata automaticamente">
            <a:extLst>
              <a:ext uri="{FF2B5EF4-FFF2-40B4-BE49-F238E27FC236}">
                <a16:creationId xmlns="" xmlns:a16="http://schemas.microsoft.com/office/drawing/2014/main" id="{9AB214C8-1855-0024-0CA6-191249C5305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" y="-163"/>
            <a:ext cx="7560000" cy="7560000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1092" y="6421439"/>
            <a:ext cx="1031364" cy="10286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CasellaDiTesto 8"/>
          <p:cNvSpPr txBox="1"/>
          <p:nvPr/>
        </p:nvSpPr>
        <p:spPr>
          <a:xfrm>
            <a:off x="2288411" y="6988532"/>
            <a:ext cx="2979677" cy="4615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itchFamily="50" charset="0"/>
              </a:rPr>
              <a:t>AREA VISTA – CAUSA UMANITARIA GLOBALE </a:t>
            </a:r>
          </a:p>
          <a:p>
            <a:pPr algn="ctr"/>
            <a:r>
              <a:rPr lang="it-IT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eague Spartan" pitchFamily="50" charset="0"/>
              </a:rPr>
              <a:t>SCREENING GRATUITI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6478071" y="4794365"/>
            <a:ext cx="840295" cy="18030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Venerdì</a:t>
            </a:r>
            <a:endParaRPr lang="it-IT" sz="1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ts val="5299"/>
              </a:lnSpc>
            </a:pPr>
            <a:r>
              <a:rPr lang="it-IT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</a:t>
            </a:r>
            <a:endParaRPr lang="it-IT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ts val="1400"/>
              </a:lnSpc>
            </a:pPr>
            <a:r>
              <a:rPr lang="it-IT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Marzo </a:t>
            </a:r>
            <a:endParaRPr lang="it-IT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/>
            <a:r>
              <a:rPr lang="it-IT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2023</a:t>
            </a:r>
            <a:endParaRPr lang="it-IT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ctr">
              <a:lnSpc>
                <a:spcPts val="1600"/>
              </a:lnSpc>
            </a:pPr>
            <a:r>
              <a:rPr lang="it-IT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Ore </a:t>
            </a:r>
            <a:r>
              <a:rPr lang="it-IT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09,30</a:t>
            </a:r>
            <a:endParaRPr lang="it-IT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1331996" y="5944385"/>
            <a:ext cx="51265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CARLENTINI – PIAZZA DIAZ </a:t>
            </a:r>
            <a:endParaRPr lang="it-IT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magine 2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1F9E9696-D57F-891A-617B-9B5BDF32A6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037" y="0"/>
            <a:ext cx="4031601" cy="11083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Immagine 5">
            <a:extLst>
              <a:ext uri="{FF2B5EF4-FFF2-40B4-BE49-F238E27FC236}">
                <a16:creationId xmlns="" xmlns:a16="http://schemas.microsoft.com/office/drawing/2014/main" id="{9EFEDE26-6A0A-DCBC-6FA4-6A51F62F4D2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22" y="34461"/>
            <a:ext cx="1132547" cy="11083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Immagine 11" descr="Immagine che contiene mappa&#10;&#10;Descrizione generata automaticamente">
            <a:extLst>
              <a:ext uri="{FF2B5EF4-FFF2-40B4-BE49-F238E27FC236}">
                <a16:creationId xmlns="" xmlns:a16="http://schemas.microsoft.com/office/drawing/2014/main" id="{A64AE647-E20C-444B-7C7F-5028D0FC89D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80" y="108200"/>
            <a:ext cx="872374" cy="11814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0A1E319-C475-F755-A9C2-1DF5E300E565}"/>
              </a:ext>
            </a:extLst>
          </p:cNvPr>
          <p:cNvSpPr txBox="1"/>
          <p:nvPr/>
        </p:nvSpPr>
        <p:spPr>
          <a:xfrm>
            <a:off x="2340497" y="1197262"/>
            <a:ext cx="38715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Lions </a:t>
            </a:r>
            <a:r>
              <a:rPr lang="it-IT" sz="14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Club          LENTINI</a:t>
            </a:r>
          </a:p>
          <a:p>
            <a:r>
              <a:rPr lang="it-IT" sz="1400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Presidente ANGELO LOPRESTI</a:t>
            </a:r>
            <a:endParaRPr lang="it-IT" sz="14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="" xmlns:a16="http://schemas.microsoft.com/office/drawing/2014/main" id="{49C90D91-8A74-5203-DF2D-3211590A6AD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11" y="6514151"/>
            <a:ext cx="1426664" cy="1041772"/>
          </a:xfrm>
          <a:prstGeom prst="rect">
            <a:avLst/>
          </a:prstGeom>
          <a:effectLst>
            <a:outerShdw blurRad="635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0F8F920D-49A0-29E0-A637-1CD7CA48BFD8}"/>
              </a:ext>
            </a:extLst>
          </p:cNvPr>
          <p:cNvSpPr txBox="1"/>
          <p:nvPr/>
        </p:nvSpPr>
        <p:spPr>
          <a:xfrm>
            <a:off x="594138" y="1935716"/>
            <a:ext cx="67242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SCREENING </a:t>
            </a:r>
            <a:r>
              <a:rPr lang="it-IT" sz="5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della </a:t>
            </a:r>
            <a:r>
              <a:rPr lang="it-IT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rPr>
              <a:t>VISTA </a:t>
            </a:r>
          </a:p>
        </p:txBody>
      </p:sp>
    </p:spTree>
    <p:extLst>
      <p:ext uri="{BB962C8B-B14F-4D97-AF65-F5344CB8AC3E}">
        <p14:creationId xmlns:p14="http://schemas.microsoft.com/office/powerpoint/2010/main" val="479394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27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dell</dc:creator>
  <cp:lastModifiedBy>Elisa.Lombardo</cp:lastModifiedBy>
  <cp:revision>18</cp:revision>
  <cp:lastPrinted>2022-10-21T07:02:07Z</cp:lastPrinted>
  <dcterms:created xsi:type="dcterms:W3CDTF">2021-07-13T15:14:55Z</dcterms:created>
  <dcterms:modified xsi:type="dcterms:W3CDTF">2023-03-07T14:34:59Z</dcterms:modified>
</cp:coreProperties>
</file>